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78"/>
    <p:restoredTop sz="94663"/>
  </p:normalViewPr>
  <p:slideViewPr>
    <p:cSldViewPr snapToGrid="0" snapToObjects="1">
      <p:cViewPr varScale="1">
        <p:scale>
          <a:sx n="156" d="100"/>
          <a:sy n="156" d="100"/>
        </p:scale>
        <p:origin x="768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91D4A-D7AA-234B-AEBF-0D6A5C459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A985E7-E9BE-114A-83DC-6A7FFBC005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1DD6FC-93B7-C240-8229-B0731A179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C50983-97A8-0E41-9CD3-41D4F45BB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00E1A2-0648-274B-96FA-E7657C637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332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6502C-C747-5A49-93FD-E72977E9B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10217D-F558-EB44-AC35-5CAA9E4C31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DC6B2-F959-1840-BA61-7A3C54435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2BD8F-0CFC-A84F-9A1D-94332BDD3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07F83E-DBDD-CA4C-8DBE-4B418BAD5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951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CC1C15-47AD-D941-AC42-1D7B2E9FE0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1421CF-930E-3545-A202-21B642DF7F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57CD2-86B2-314D-8738-717DD645B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569406-9E3A-F84D-BF5E-555846E30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0A8826-4DFD-E74B-868C-AD5F07BB7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841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39A88-2092-AC44-9788-C9493F663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1F6FE-6E00-A14E-99FB-D4E2FA657C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D5EE1-D3DF-9E49-BC52-971572E05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B6D984-9847-7643-A187-60F54FCA8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86C24-5A63-4A41-8822-A91E326A0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095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0F0A6-5D6A-634D-A046-A4DF00589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2928AA-533C-CA49-BC52-1F0CBBF331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767BD-2AA8-6448-B105-C7AA18AC8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F5925-CCEB-FD46-8502-C1ED97F84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32700C-938F-ED49-8E8C-7A65567B1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225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08506-1524-B540-B42B-D19B133E0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757FA1-8262-F446-A304-441A16C8F5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245A07-61B6-904E-91B5-B5FB29345B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12B781-30F5-564A-92CD-EDC569910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5EACCC-0FDF-A846-9A05-CEEFAE346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602CDF-12C2-6A4B-B62B-83072414C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688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D3C63-CFD3-464B-A76B-44209B62F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BC8776-7766-6A44-BBE7-4B21DCB505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7A239C-B6B5-AE49-913C-D0FB679069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85A4B3-152D-0345-8075-66CA2B036C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98F787-03BA-3344-A1E5-2081029AAB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B846A2-4F8D-BB49-843D-10655BC40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8B3AE2-2244-BC4A-B4F2-23DF8145E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194A3D-E0EE-2645-9B56-75A4E200F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27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76353-685D-B649-8C21-7D018CC6B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9C7A67-38A4-A542-9D4E-8B6BA42FF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3573A3-6D72-A149-8E56-879B49EC3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AE9D7E-9C23-134F-AF5D-DAFB048B1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815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B22CED-FCE0-8741-8A36-0DD801C53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86EFF1-2A62-8E4D-B257-11F8CD7CB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D32C31-D337-D748-8ACE-2DBC8E723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157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45E14-B839-1349-A67A-F2FBDB9B0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E4834-DE0F-5E45-A3DF-67F99ACEA4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725936-B77E-DA43-9A93-08ABBCEB27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94611C-97F6-B04F-B814-31C6C2437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4F21DB-809D-134C-A817-691361505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776F6B-E4AA-F84E-847C-E187FE9D6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58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B1F62-46CB-E146-AB9D-847CFFF83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DE2A1A-BAC5-E248-A684-DEE992FA3F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A393B4-342E-6B43-9088-BBB71E7E40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16DE97-E723-A842-B2DF-FDFFD168C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6D069-213D-2046-A946-295BE6164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2BA02-0011-4E48-9B9A-BC46D12BA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833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A3EDAA-62D3-6048-BC39-370A95F05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60067-DA67-9C44-8DF6-D16382893F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4ED80F-38E3-DF4D-8E41-94E038C54F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C7A01C-8A24-9641-BDDD-09BD2A352681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416A36-BD09-D347-ACA8-178B6C64DF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611702-4A72-8B41-A0E0-27CD9AE88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19E142-3A04-8642-87C5-1C508A34A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904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1AE22AE-8FFC-4947-B81E-2BCD4BF99C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90" t="10344" b="3018"/>
          <a:stretch/>
        </p:blipFill>
        <p:spPr>
          <a:xfrm>
            <a:off x="9830080" y="5285041"/>
            <a:ext cx="2249670" cy="153085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417EAD0-08A0-DE42-8701-4D8CD206AF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727" y="96786"/>
            <a:ext cx="3635411" cy="1812280"/>
          </a:xfrm>
          <a:prstGeom prst="rect">
            <a:avLst/>
          </a:prstGeom>
        </p:spPr>
      </p:pic>
      <p:sp>
        <p:nvSpPr>
          <p:cNvPr id="13" name="Right Arrow 12">
            <a:extLst>
              <a:ext uri="{FF2B5EF4-FFF2-40B4-BE49-F238E27FC236}">
                <a16:creationId xmlns:a16="http://schemas.microsoft.com/office/drawing/2014/main" id="{76651DEE-71FA-964E-B0A5-C46CBFD6E9F2}"/>
              </a:ext>
            </a:extLst>
          </p:cNvPr>
          <p:cNvSpPr/>
          <p:nvPr/>
        </p:nvSpPr>
        <p:spPr>
          <a:xfrm>
            <a:off x="5267897" y="728248"/>
            <a:ext cx="824948" cy="707063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D0FAF4C9-03FC-414B-A850-D90EFE966B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03" y="5780598"/>
            <a:ext cx="4251333" cy="1022718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1200" u="sng" dirty="0"/>
              <a:t>Project Team:</a:t>
            </a:r>
            <a:r>
              <a:rPr lang="en-US" sz="1200" dirty="0"/>
              <a:t> 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1200" dirty="0"/>
              <a:t>Brandon Kern, MS Material Science and Engineering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1200" dirty="0"/>
              <a:t>Elizabeth Rasmussen, PhD Mechanical Engineering 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1200" dirty="0"/>
              <a:t>Parker Steichen, MS Material Science and Engineering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1200" u="sng" dirty="0"/>
              <a:t>Project Sponsor:</a:t>
            </a:r>
            <a:r>
              <a:rPr lang="en-US" sz="1200" dirty="0"/>
              <a:t> Igor </a:t>
            </a:r>
            <a:r>
              <a:rPr lang="en-US" sz="1200" dirty="0" err="1"/>
              <a:t>Novosselov</a:t>
            </a:r>
            <a:r>
              <a:rPr lang="en-US" sz="1200" dirty="0"/>
              <a:t> (UW) </a:t>
            </a:r>
          </a:p>
          <a:p>
            <a:pPr algn="l"/>
            <a:endParaRPr lang="en-US" sz="1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BF8530-8B76-3544-8F33-D7D22036CF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413" r="14810" b="3371"/>
          <a:stretch/>
        </p:blipFill>
        <p:spPr>
          <a:xfrm>
            <a:off x="7399777" y="2520401"/>
            <a:ext cx="4739927" cy="23118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09E60D-979C-FC49-B6E5-FB136BB5079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921"/>
          <a:stretch/>
        </p:blipFill>
        <p:spPr>
          <a:xfrm>
            <a:off x="52297" y="2276869"/>
            <a:ext cx="4251334" cy="27719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A2A79A-B961-2E40-84BA-30F57EC88F1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784" r="50427" b="1637"/>
          <a:stretch/>
        </p:blipFill>
        <p:spPr>
          <a:xfrm>
            <a:off x="4628270" y="2189405"/>
            <a:ext cx="2488148" cy="178670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68C7D11-1C32-7148-9AED-216E3D2B569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9702" r="725" b="1637"/>
          <a:stretch/>
        </p:blipFill>
        <p:spPr>
          <a:xfrm>
            <a:off x="4622466" y="4007951"/>
            <a:ext cx="2499755" cy="18282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1BCF231-84A0-704A-A785-19EDB4AAE0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45604" y="42102"/>
            <a:ext cx="4538028" cy="1989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863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33</Words>
  <Application>Microsoft Macintosh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Elizabeth Rasmussen</dc:creator>
  <cp:lastModifiedBy>Elizabeth Rasmussen</cp:lastModifiedBy>
  <cp:revision>12</cp:revision>
  <dcterms:created xsi:type="dcterms:W3CDTF">2019-06-13T15:54:50Z</dcterms:created>
  <dcterms:modified xsi:type="dcterms:W3CDTF">2019-06-20T23:02:30Z</dcterms:modified>
</cp:coreProperties>
</file>

<file path=docProps/thumbnail.jpeg>
</file>